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Virtualis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(or VoIP) telephones using 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 and </a:t>
            </a:r>
            <a:r>
              <a:rPr lang="en-AU" sz="1200" dirty="0" smtClean="0">
                <a:solidFill>
                  <a:srgbClr val="292764"/>
                </a:solidFill>
              </a:rPr>
              <a:t>Cisco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>
                <a:solidFill>
                  <a:srgbClr val="292764"/>
                </a:solidFill>
              </a:rPr>
              <a:t>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 dirty="0">
                <a:solidFill>
                  <a:srgbClr val="292764"/>
                </a:solidFill>
              </a:rPr>
              <a:t>)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analogue,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>
                <a:solidFill>
                  <a:srgbClr val="292764"/>
                </a:solidFill>
              </a:rPr>
              <a:t>Omnitronics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Tait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VRP and </a:t>
            </a:r>
            <a:r>
              <a:rPr lang="en-AU" sz="1200" dirty="0" err="1">
                <a:solidFill>
                  <a:srgbClr val="292764"/>
                </a:solidFill>
              </a:rPr>
              <a:t>Hytera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HDAP,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).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intercoms and emergency help points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 and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public broadcast radio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 and RTSP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public address and announcement systems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 and RTSP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IP (or VoIP) air traffic management (ATM) and control (ATC) systems using ED-137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Virtual machine image for high capacity IP audio logging and call recording suitable for public and private clouds.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120 IP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storage at 64Kbps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9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991" y="405908"/>
            <a:ext cx="2743825" cy="182921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237" y="2352734"/>
            <a:ext cx="757343" cy="54300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37"/>
          <a:stretch/>
        </p:blipFill>
        <p:spPr>
          <a:xfrm>
            <a:off x="8631829" y="2923639"/>
            <a:ext cx="569044" cy="61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Virtualis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120 IP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9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 (3, 4 or 5 years optional)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Linux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 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963" y="980570"/>
            <a:ext cx="42814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VMware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ESXi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6.5 or Workstation 14.x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Oracle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VirtualBox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5.x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Virtualis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120 concurrent sessions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</a:t>
            </a:r>
            <a:r>
              <a:rPr lang="en-AU" sz="1200" dirty="0" smtClean="0">
                <a:solidFill>
                  <a:srgbClr val="292764"/>
                </a:solidFill>
              </a:rPr>
              <a:t>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8000Hx,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15" y="3953621"/>
            <a:ext cx="4539296" cy="25554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0" y="1287258"/>
            <a:ext cx="4572638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6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Virtualis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75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435</TotalTime>
  <Words>443</Words>
  <Application>Microsoft Office PowerPoint</Application>
  <PresentationFormat>A4 Paper (210x297 mm)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69</cp:revision>
  <dcterms:created xsi:type="dcterms:W3CDTF">2018-10-22T06:51:49Z</dcterms:created>
  <dcterms:modified xsi:type="dcterms:W3CDTF">2021-05-31T22:11:01Z</dcterms:modified>
</cp:coreProperties>
</file>