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Neos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>
                <a:solidFill>
                  <a:srgbClr val="292764"/>
                </a:solidFill>
              </a:rPr>
              <a:t>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Cisco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>
                <a:solidFill>
                  <a:srgbClr val="292764"/>
                </a:solidFill>
              </a:rPr>
              <a:t>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) and H.323) telephones.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analogue,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>
                <a:solidFill>
                  <a:srgbClr val="292764"/>
                </a:solidFill>
              </a:rPr>
              <a:t>Omnitronics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Tait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VRP and </a:t>
            </a:r>
            <a:r>
              <a:rPr lang="en-AU" sz="1200" dirty="0" err="1">
                <a:solidFill>
                  <a:srgbClr val="292764"/>
                </a:solidFill>
              </a:rPr>
              <a:t>Hytera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HDAP,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).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 intercoms </a:t>
            </a:r>
            <a:r>
              <a:rPr lang="en-AU" sz="1200" dirty="0">
                <a:solidFill>
                  <a:srgbClr val="292764"/>
                </a:solidFill>
              </a:rPr>
              <a:t>and emergency help </a:t>
            </a:r>
            <a:r>
              <a:rPr lang="en-AU" sz="1200" dirty="0" smtClean="0">
                <a:solidFill>
                  <a:srgbClr val="292764"/>
                </a:solidFill>
              </a:rPr>
              <a:t>points.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, SIP, RTSP) public </a:t>
            </a:r>
            <a:r>
              <a:rPr lang="en-AU" sz="1200" dirty="0">
                <a:solidFill>
                  <a:srgbClr val="292764"/>
                </a:solidFill>
              </a:rPr>
              <a:t>broadcast </a:t>
            </a:r>
            <a:r>
              <a:rPr lang="en-AU" sz="1200" dirty="0" smtClean="0">
                <a:solidFill>
                  <a:srgbClr val="292764"/>
                </a:solidFill>
              </a:rPr>
              <a:t>radio.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 public </a:t>
            </a:r>
            <a:r>
              <a:rPr lang="en-AU" sz="1200" dirty="0">
                <a:solidFill>
                  <a:srgbClr val="292764"/>
                </a:solidFill>
              </a:rPr>
              <a:t>address and announcement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</a:t>
            </a:r>
            <a:r>
              <a:rPr lang="en-AU" sz="1200" dirty="0" smtClean="0">
                <a:solidFill>
                  <a:srgbClr val="292764"/>
                </a:solidFill>
              </a:rPr>
              <a:t>analogue and IP (ED-137, VoIP, RTSP) </a:t>
            </a:r>
            <a:r>
              <a:rPr lang="en-AU" sz="1200" dirty="0">
                <a:solidFill>
                  <a:srgbClr val="292764"/>
                </a:solidFill>
              </a:rPr>
              <a:t>air traffic management (ATM) and control (ATC)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 stand-alone appliance for hybrid small to medium capacity analogue and IP audio logging and call recording.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87488" y="2247328"/>
            <a:ext cx="1396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24 analogue &amp; 30 IP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storage at 64Kbps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5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381" y="307235"/>
            <a:ext cx="4063492" cy="2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Neos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24 analogue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&amp;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3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 IP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5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 (3, 4 or 5 years optional)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firmware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Intel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&amp; Linux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 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On-board network, USB and disc archiving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963" y="980570"/>
            <a:ext cx="42814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Desktop form factor: 265 x 365 x 365mm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Zinc passivated &amp; powder coated steel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7” colour LCD screen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keyboard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Integrated 2W speaker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Line out and headphones jack (TRS, 3.5mm)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AV-GP disk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x gigabit network interfaces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to 60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operating temperature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100-240VAC power supply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Solid state disk (SSD)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Mobile hard disk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RAID disk &amp; Replicator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AMBE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decoder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2x audio storage option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Neos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126" y="994747"/>
            <a:ext cx="428144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Analogue Recording Interface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24 channels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Interface: 2 wire, RJ12, 2 channels per connector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Input impedance: &gt;20K</a:t>
            </a:r>
            <a:r>
              <a:rPr lang="el-GR" sz="1200" dirty="0">
                <a:solidFill>
                  <a:srgbClr val="292764"/>
                </a:solidFill>
              </a:rPr>
              <a:t>Ω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Input level: -7dBm to -46dBm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Total harmonic distortion: &lt;2%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Signal to noise ratio: -36dB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CID detection: FSKR,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Digit detection: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Ring detection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Automatic gain control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Voice encoding: 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HQVQ, 8000Hz, 7.9Kbps, mono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Frequency range: 300-3400Hz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PIP tone: 1.4KHz, 4 levels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Recording trigger: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Off-Hook : 6 VDC levels (5 to 30V)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err="1" smtClean="0">
                <a:solidFill>
                  <a:srgbClr val="292764"/>
                </a:solidFill>
              </a:rPr>
              <a:t>VoX</a:t>
            </a:r>
            <a:r>
              <a:rPr lang="en-AU" sz="1200" dirty="0" smtClean="0">
                <a:solidFill>
                  <a:srgbClr val="292764"/>
                </a:solidFill>
              </a:rPr>
              <a:t>: 6 signal levels (-20dBm to -40dBm)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Manual: on/off, via API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30 concurrent sessions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</a:t>
            </a:r>
            <a:r>
              <a:rPr lang="en-AU" sz="1200" dirty="0" smtClean="0">
                <a:solidFill>
                  <a:srgbClr val="292764"/>
                </a:solidFill>
              </a:rPr>
              <a:t>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H.323,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8000Hz,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  <a:p>
            <a:pPr lvl="1">
              <a:lnSpc>
                <a:spcPct val="150000"/>
              </a:lnSpc>
              <a:buClr>
                <a:srgbClr val="EE3D24"/>
              </a:buClr>
            </a:pPr>
            <a:endParaRPr lang="en-AU" sz="1200" dirty="0">
              <a:solidFill>
                <a:srgbClr val="292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4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84333" y="518905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Neos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43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408</TotalTime>
  <Words>657</Words>
  <Application>Microsoft Office PowerPoint</Application>
  <PresentationFormat>A4 Paper (210x297 mm)</PresentationFormat>
  <Paragraphs>97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61</cp:revision>
  <dcterms:created xsi:type="dcterms:W3CDTF">2018-10-22T06:51:49Z</dcterms:created>
  <dcterms:modified xsi:type="dcterms:W3CDTF">2021-05-31T22:40:45Z</dcterms:modified>
</cp:coreProperties>
</file>