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Edge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 smtClean="0">
                <a:solidFill>
                  <a:srgbClr val="292764"/>
                </a:solidFill>
              </a:rPr>
              <a:t>Record </a:t>
            </a:r>
            <a:r>
              <a:rPr lang="en-AU" sz="1200" dirty="0">
                <a:solidFill>
                  <a:srgbClr val="292764"/>
                </a:solidFill>
              </a:rPr>
              <a:t>IP (SIP,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 Cisco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 dirty="0">
                <a:solidFill>
                  <a:srgbClr val="292764"/>
                </a:solidFill>
              </a:rPr>
              <a:t>) and H.323) telephones.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analogue,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>
                <a:solidFill>
                  <a:srgbClr val="292764"/>
                </a:solidFill>
              </a:rPr>
              <a:t>Omnitronics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Tait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VRP and </a:t>
            </a:r>
            <a:r>
              <a:rPr lang="en-AU" sz="1200" dirty="0" err="1">
                <a:solidFill>
                  <a:srgbClr val="292764"/>
                </a:solidFill>
              </a:rPr>
              <a:t>Hytera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HDAP,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).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intercoms and emergency help points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 and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public broadcast radio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 and RTSP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IP public address and announcement systems using </a:t>
            </a:r>
            <a:r>
              <a:rPr lang="en-AU" sz="1200" dirty="0" err="1">
                <a:solidFill>
                  <a:srgbClr val="292764"/>
                </a:solidFill>
              </a:rPr>
              <a:t>AoIP</a:t>
            </a:r>
            <a:r>
              <a:rPr lang="en-AU" sz="1200" dirty="0">
                <a:solidFill>
                  <a:srgbClr val="292764"/>
                </a:solidFill>
              </a:rPr>
              <a:t>, SIP, </a:t>
            </a:r>
            <a:r>
              <a:rPr lang="en-AU" sz="1200" dirty="0" err="1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 and RTSP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IP (or VoIP) air traffic management (ATM) and control (ATC) systems using ED-137</a:t>
            </a:r>
            <a:r>
              <a:rPr lang="en-AU" sz="1200" dirty="0" smtClean="0">
                <a:solidFill>
                  <a:srgbClr val="292764"/>
                </a:solidFill>
              </a:rPr>
              <a:t>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Blend of Dell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hardware and Total Recall VR recording technology for high capacity IP audio logging and call recording delivering the best of both worlds.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87488" y="2247328"/>
            <a:ext cx="1396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150 IP 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storage at 64Kbps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9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1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year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86" b="24442"/>
          <a:stretch/>
        </p:blipFill>
        <p:spPr>
          <a:xfrm>
            <a:off x="5303908" y="711032"/>
            <a:ext cx="4063492" cy="129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Edge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150 IP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9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firmware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Intel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&amp; Linux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 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On-board network, USB and disc archiving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963" y="980570"/>
            <a:ext cx="42814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Rack mount form factor: 1RU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Standard Dell PowerEdge server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AV-GP disks in RAID configuration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x gigabit network interfaces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5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to 40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operating temperature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100-240VAC redundant hot-swap power supply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Solid state disk (SSD)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48VDC redundant power supply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AMBE decoder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2x audio storage option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Edge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150 concurrent sessions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>
                <a:solidFill>
                  <a:srgbClr val="292764"/>
                </a:solidFill>
              </a:rPr>
              <a:t>,</a:t>
            </a:r>
            <a:r>
              <a:rPr lang="en-AU" sz="1200" dirty="0" smtClean="0">
                <a:solidFill>
                  <a:srgbClr val="292764"/>
                </a:solidFill>
              </a:rPr>
              <a:t>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err="1">
                <a:solidFill>
                  <a:srgbClr val="292764"/>
                </a:solidFill>
              </a:rPr>
              <a:t>Zetron</a:t>
            </a:r>
            <a:r>
              <a:rPr lang="en-AU" sz="1200" baseline="30000" dirty="0">
                <a:solidFill>
                  <a:srgbClr val="292764"/>
                </a:solidFill>
              </a:rPr>
              <a:t>®</a:t>
            </a:r>
            <a:r>
              <a:rPr lang="en-AU" sz="1200" dirty="0">
                <a:solidFill>
                  <a:srgbClr val="292764"/>
                </a:solidFill>
              </a:rPr>
              <a:t> </a:t>
            </a:r>
            <a:r>
              <a:rPr lang="en-AU" sz="1200" smtClean="0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8000Hx,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15" y="3953621"/>
            <a:ext cx="4539296" cy="25554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0" y="1287258"/>
            <a:ext cx="4572638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43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</a:t>
            </a:r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Edge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95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446</TotalTime>
  <Words>490</Words>
  <Application>Microsoft Office PowerPoint</Application>
  <PresentationFormat>A4 Paper (210x297 mm)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69</cp:revision>
  <dcterms:created xsi:type="dcterms:W3CDTF">2018-10-22T06:51:49Z</dcterms:created>
  <dcterms:modified xsi:type="dcterms:W3CDTF">2021-05-31T22:08:21Z</dcterms:modified>
</cp:coreProperties>
</file>