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emf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2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5" Type="http://schemas.openxmlformats.org/officeDocument/2006/relationships/image" Target="../media/image20.jpe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2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671" y="437744"/>
            <a:ext cx="1829217" cy="12194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3106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Monitor PC Application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9104" y="3219462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Inclusions: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9103" y="988246"/>
            <a:ext cx="577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Value adding PC application for live monitoring, instant recall, incident reconstruction, recording search, replay and export plus much more.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9.x.y, 10.x.y and 11.x.y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Supports all types of recording 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Flexible user profiles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Stand-alone and collaborative operating mode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937185" y="3612808"/>
            <a:ext cx="2092940" cy="457200"/>
            <a:chOff x="5221971" y="2788103"/>
            <a:chExt cx="2092940" cy="4572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1971" y="2788103"/>
              <a:ext cx="457200" cy="457200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5649033" y="2862815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Resource Manager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37185" y="4237759"/>
            <a:ext cx="1716197" cy="457200"/>
            <a:chOff x="7387249" y="2792637"/>
            <a:chExt cx="1716197" cy="457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7249" y="2792637"/>
              <a:ext cx="457200" cy="4572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814311" y="2867349"/>
              <a:ext cx="12891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Criteria Builder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937185" y="4862710"/>
            <a:ext cx="1577527" cy="457200"/>
            <a:chOff x="5221180" y="3704453"/>
            <a:chExt cx="1577527" cy="4572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1180" y="3704453"/>
              <a:ext cx="457200" cy="45720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5649033" y="3779165"/>
              <a:ext cx="1149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Audio Player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937185" y="5487660"/>
            <a:ext cx="1559103" cy="457200"/>
            <a:chOff x="7462249" y="3732028"/>
            <a:chExt cx="1559103" cy="4572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2249" y="3732028"/>
              <a:ext cx="457200" cy="457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7889311" y="3805875"/>
              <a:ext cx="11320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Event Player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751668" y="4196621"/>
            <a:ext cx="2092940" cy="457200"/>
            <a:chOff x="5214110" y="4700065"/>
            <a:chExt cx="2092940" cy="4572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4110" y="4700065"/>
              <a:ext cx="457200" cy="457200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5641172" y="4779185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Monitor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751668" y="3612808"/>
            <a:ext cx="2093574" cy="457200"/>
            <a:chOff x="7381416" y="4700008"/>
            <a:chExt cx="2093574" cy="4572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416" y="4700008"/>
              <a:ext cx="457200" cy="457200"/>
            </a:xfrm>
            <a:prstGeom prst="rect">
              <a:avLst/>
            </a:prstGeom>
          </p:spPr>
        </p:pic>
        <p:sp>
          <p:nvSpPr>
            <p:cNvPr id="70" name="TextBox 69"/>
            <p:cNvSpPr txBox="1"/>
            <p:nvPr/>
          </p:nvSpPr>
          <p:spPr>
            <a:xfrm>
              <a:off x="7809112" y="4779128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Explorer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07307" y="5421640"/>
            <a:ext cx="2055754" cy="523220"/>
            <a:chOff x="5168313" y="5581064"/>
            <a:chExt cx="2055754" cy="52322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8313" y="5632857"/>
              <a:ext cx="457200" cy="457200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5558189" y="5581064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Status Panel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807307" y="4771806"/>
            <a:ext cx="2038263" cy="523220"/>
            <a:chOff x="7424500" y="5571756"/>
            <a:chExt cx="2038263" cy="52322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4500" y="5632857"/>
              <a:ext cx="457200" cy="457200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7796885" y="5571756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Control Panel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14117" y="5434323"/>
            <a:ext cx="2101525" cy="523220"/>
            <a:chOff x="2818567" y="5631578"/>
            <a:chExt cx="2101525" cy="52322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8567" y="5664588"/>
              <a:ext cx="457200" cy="457200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3254214" y="563157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Disc Archive Explorer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14117" y="4815472"/>
            <a:ext cx="2096326" cy="523220"/>
            <a:chOff x="2852180" y="5018758"/>
            <a:chExt cx="2096326" cy="52322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2180" y="5058152"/>
              <a:ext cx="457200" cy="457200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>
              <a:off x="3282628" y="501875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USB Archive Explorer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14117" y="6053174"/>
            <a:ext cx="2101525" cy="523220"/>
            <a:chOff x="2760116" y="6211972"/>
            <a:chExt cx="2101525" cy="52322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0116" y="6244550"/>
              <a:ext cx="457200" cy="457200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>
            <a:xfrm>
              <a:off x="3195763" y="6211972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Network Archive Explorer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14117" y="3577770"/>
            <a:ext cx="2108099" cy="523220"/>
            <a:chOff x="2892258" y="3736568"/>
            <a:chExt cx="2108099" cy="52322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2258" y="3775962"/>
              <a:ext cx="457200" cy="457200"/>
            </a:xfrm>
            <a:prstGeom prst="rect">
              <a:avLst/>
            </a:prstGeom>
          </p:spPr>
        </p:pic>
        <p:sp>
          <p:nvSpPr>
            <p:cNvPr id="88" name="TextBox 87"/>
            <p:cNvSpPr txBox="1"/>
            <p:nvPr/>
          </p:nvSpPr>
          <p:spPr>
            <a:xfrm>
              <a:off x="3334479" y="373656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Mega Archive Explorer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114117" y="4196621"/>
            <a:ext cx="2083985" cy="523220"/>
            <a:chOff x="2916372" y="4377663"/>
            <a:chExt cx="2083985" cy="52322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6372" y="4411910"/>
              <a:ext cx="457200" cy="457200"/>
            </a:xfrm>
            <a:prstGeom prst="rect">
              <a:avLst/>
            </a:prstGeom>
          </p:spPr>
        </p:pic>
        <p:sp>
          <p:nvSpPr>
            <p:cNvPr id="91" name="TextBox 90"/>
            <p:cNvSpPr txBox="1"/>
            <p:nvPr/>
          </p:nvSpPr>
          <p:spPr>
            <a:xfrm>
              <a:off x="3334479" y="4377663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Public Folder Explorer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5187165" y="1706018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Windows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7, 8 and 10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One off license cost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613236" y="4749761"/>
            <a:ext cx="2079361" cy="1236798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674" y="1108311"/>
            <a:ext cx="4539296" cy="25533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9527" y="3789406"/>
            <a:ext cx="3932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Waveform &amp; timeline assisted replay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Offline recording and incident replay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Recording file integrity checks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Recorder live status display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Recorder management tools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Access multiple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Access all legacy and current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Flexible role based access control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84333" y="518905"/>
            <a:ext cx="317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Monitor PC </a:t>
            </a: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Application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1854" y="980570"/>
            <a:ext cx="3932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Multi-channel live monitoring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Instant recall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Multi-parameter natural language queries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Save and share search and filter queries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Batch recording export and sharing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Batch meta data export and sharing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Lock, annotate, delete, tag ... recordings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Incident reconstruction, export and sharing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95" y="3785967"/>
            <a:ext cx="4533182" cy="254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52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4333" y="518905"/>
            <a:ext cx="317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Monitor PC </a:t>
            </a: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Application</a:t>
            </a:r>
          </a:p>
        </p:txBody>
      </p:sp>
      <p:pic>
        <p:nvPicPr>
          <p:cNvPr id="4" name="Picture 3" descr="D:\PPT Master Folder\_Brushstroke\pc\pc yellow.jp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821" y="3311677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2" t="10975" r="11370" b="4696"/>
          <a:stretch/>
        </p:blipFill>
        <p:spPr>
          <a:xfrm>
            <a:off x="825413" y="3237157"/>
            <a:ext cx="4007002" cy="2524591"/>
          </a:xfrm>
          <a:prstGeom prst="rect">
            <a:avLst/>
          </a:prstGeom>
        </p:spPr>
      </p:pic>
      <p:pic>
        <p:nvPicPr>
          <p:cNvPr id="7" name="Picture 6" descr="D:\_PPT_Master_Folder\_Brushstroke\clouds\cloud blue.jpg"/>
          <p:cNvPicPr>
            <a:picLocks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529" y="3167129"/>
            <a:ext cx="530089" cy="166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WINDOWS\DESKTOP\Prod. overview\ppt icons\pc gray.jp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715" y="3167129"/>
            <a:ext cx="557213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WINDOWS\DESKTOP\SNS overview\LDAP.jpg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918" y="4224909"/>
            <a:ext cx="482600" cy="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reeform 9"/>
          <p:cNvSpPr>
            <a:spLocks/>
          </p:cNvSpPr>
          <p:nvPr/>
        </p:nvSpPr>
        <p:spPr bwMode="auto">
          <a:xfrm>
            <a:off x="5273297" y="3435766"/>
            <a:ext cx="392906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182393" y="3449069"/>
            <a:ext cx="553628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132618" y="4552747"/>
            <a:ext cx="551232" cy="61894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13" name="Picture 12" descr="E:\fppt\template\arrows\arrow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54611">
            <a:off x="7699419" y="3060105"/>
            <a:ext cx="393077" cy="29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630" y="2437047"/>
            <a:ext cx="914608" cy="60973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021" y="2455180"/>
            <a:ext cx="914608" cy="6097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641" y="4269542"/>
            <a:ext cx="419971" cy="229911"/>
          </a:xfrm>
          <a:prstGeom prst="rect">
            <a:avLst/>
          </a:prstGeom>
        </p:spPr>
      </p:pic>
      <p:pic>
        <p:nvPicPr>
          <p:cNvPr id="17" name="Picture 16" descr="E:\fppt\template\arrows\arrow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12122">
            <a:off x="6492044" y="5051619"/>
            <a:ext cx="429435" cy="29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973" y="5004372"/>
            <a:ext cx="914608" cy="60973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419" y="4961683"/>
            <a:ext cx="1042672" cy="695115"/>
          </a:xfrm>
          <a:prstGeom prst="rect">
            <a:avLst/>
          </a:prstGeom>
        </p:spPr>
      </p:pic>
      <p:pic>
        <p:nvPicPr>
          <p:cNvPr id="20" name="Picture 19" descr="E:\fppt\template\arrows\arrow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76943">
            <a:off x="6976221" y="5029665"/>
            <a:ext cx="393077" cy="29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allMiner Eureka Log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381" y="6043658"/>
            <a:ext cx="975651" cy="30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eeform 21"/>
          <p:cNvSpPr>
            <a:spLocks/>
          </p:cNvSpPr>
          <p:nvPr/>
        </p:nvSpPr>
        <p:spPr bwMode="auto">
          <a:xfrm rot="5601707">
            <a:off x="7682685" y="5818998"/>
            <a:ext cx="394461" cy="524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849" y="1785746"/>
            <a:ext cx="908046" cy="60536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381" y="1794373"/>
            <a:ext cx="895106" cy="5967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942713" y="2947165"/>
            <a:ext cx="1308825" cy="104952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49103" y="988246"/>
            <a:ext cx="577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PC applications add value to and improve your experience with your Total Recall VR recorders from the comfort of your office. 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5413" y="1518449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Secure live access to multiple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Secure access to multiple 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Collocated or geo-distributed users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LAN, WAN and Internet enabled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02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317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Monitor PC </a:t>
            </a: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1927362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763</TotalTime>
  <Words>292</Words>
  <Application>Microsoft Office PowerPoint</Application>
  <PresentationFormat>A4 Paper (210x297 mm)</PresentationFormat>
  <Paragraphs>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111</cp:revision>
  <dcterms:created xsi:type="dcterms:W3CDTF">2018-10-22T06:51:49Z</dcterms:created>
  <dcterms:modified xsi:type="dcterms:W3CDTF">2021-05-31T22:12:03Z</dcterms:modified>
</cp:coreProperties>
</file>