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70" y="476601"/>
            <a:ext cx="1829217" cy="121947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0767" y="3183696"/>
            <a:ext cx="2209800" cy="15668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725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Event Player PC Application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Reconstruct, replay, export, share and check the integrity of incidents using recordings created by legacy and current generation Total Recall VR recorders.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Incident (event) reconstruction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Waveform &amp; timeline assisted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E-mail as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Incident integrity check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Offline operating mode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413" y="4273265"/>
            <a:ext cx="2671763" cy="15287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620" y="3835117"/>
            <a:ext cx="4543425" cy="283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84333" y="518905"/>
            <a:ext cx="3725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Event Player </a:t>
            </a:r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17789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772</TotalTime>
  <Words>160</Words>
  <Application>Microsoft Office PowerPoint</Application>
  <PresentationFormat>A4 Paper (210x297 mm)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116</cp:revision>
  <dcterms:created xsi:type="dcterms:W3CDTF">2018-10-22T06:51:49Z</dcterms:created>
  <dcterms:modified xsi:type="dcterms:W3CDTF">2021-05-31T22:07:30Z</dcterms:modified>
</cp:coreProperties>
</file>