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274" y="407810"/>
            <a:ext cx="1829217" cy="12194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3384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Connector PC Application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57778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Use one or multiple Total Recall VR recorders as communication capture devices which work as an integral part of your business and communication systems.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Works with 9.x.y, 10.x.y and 11.x.y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LAN, WAN and Internet enabled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Continuous operation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as Windows</a:t>
            </a:r>
            <a:r>
              <a:rPr lang="en-AU" sz="1400" baseline="30000" dirty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service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Meta data to CSV, XML or PDF files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 to .mp3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 smtClean="0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or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.au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files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0" name="Picture 19" descr="E:\fppt\template\arrows\arrow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89230">
            <a:off x="7288278" y="4450642"/>
            <a:ext cx="445605" cy="30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D:\_PPT_Master_Folder\_Brushstroke\servers\server_red_lines.jp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711" y="3914386"/>
            <a:ext cx="328458" cy="4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C:\WINDOWS\DESKTOP\PPT Master Folder\brushstroke icons\servers\server blue_lines.jp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690" y="3905013"/>
            <a:ext cx="328458" cy="4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E:\fppt\template\arrows\arrow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7307">
            <a:off x="8299741" y="4288672"/>
            <a:ext cx="182607" cy="1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Freeform 29"/>
          <p:cNvSpPr>
            <a:spLocks/>
          </p:cNvSpPr>
          <p:nvPr/>
        </p:nvSpPr>
        <p:spPr bwMode="auto">
          <a:xfrm>
            <a:off x="5878708" y="4836991"/>
            <a:ext cx="351523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2" name="Picture 31" descr="D:\_PPT_Master_Folder\_Brushstroke\clouds\cloud blue.jpg"/>
          <p:cNvPicPr>
            <a:picLocks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831" y="4346836"/>
            <a:ext cx="380823" cy="98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Freeform 32"/>
          <p:cNvSpPr>
            <a:spLocks/>
          </p:cNvSpPr>
          <p:nvPr/>
        </p:nvSpPr>
        <p:spPr bwMode="auto">
          <a:xfrm>
            <a:off x="5165600" y="4615473"/>
            <a:ext cx="282269" cy="270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t="8015" r="17069" b="8468"/>
          <a:stretch/>
        </p:blipFill>
        <p:spPr>
          <a:xfrm>
            <a:off x="4733540" y="5020974"/>
            <a:ext cx="406714" cy="286959"/>
          </a:xfrm>
          <a:prstGeom prst="rect">
            <a:avLst/>
          </a:prstGeom>
        </p:spPr>
      </p:pic>
      <p:sp>
        <p:nvSpPr>
          <p:cNvPr id="35" name="Freeform 34"/>
          <p:cNvSpPr>
            <a:spLocks/>
          </p:cNvSpPr>
          <p:nvPr/>
        </p:nvSpPr>
        <p:spPr bwMode="auto">
          <a:xfrm>
            <a:off x="5158687" y="5114766"/>
            <a:ext cx="282269" cy="270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t="8015" r="17069" b="8468"/>
          <a:stretch/>
        </p:blipFill>
        <p:spPr>
          <a:xfrm>
            <a:off x="4733540" y="4444987"/>
            <a:ext cx="406714" cy="286959"/>
          </a:xfrm>
          <a:prstGeom prst="rect">
            <a:avLst/>
          </a:prstGeom>
        </p:spPr>
      </p:pic>
      <p:pic>
        <p:nvPicPr>
          <p:cNvPr id="39" name="Picture 38" descr="E:\fppt\template\arrows\arrow4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0657">
            <a:off x="7279628" y="4944745"/>
            <a:ext cx="419160" cy="31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8014561" y="4385144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Your business</a:t>
            </a:r>
          </a:p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systems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31" y="3508300"/>
            <a:ext cx="2476846" cy="291505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579" y="4499328"/>
            <a:ext cx="1012988" cy="675326"/>
          </a:xfrm>
          <a:prstGeom prst="rect">
            <a:avLst/>
          </a:prstGeom>
        </p:spPr>
      </p:pic>
      <p:pic>
        <p:nvPicPr>
          <p:cNvPr id="37" name="Picture 2" descr="CallMiner Eureka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712" y="5330292"/>
            <a:ext cx="975290" cy="30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3384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Connector PC Application</a:t>
            </a:r>
          </a:p>
        </p:txBody>
      </p:sp>
    </p:spTree>
    <p:extLst>
      <p:ext uri="{BB962C8B-B14F-4D97-AF65-F5344CB8AC3E}">
        <p14:creationId xmlns:p14="http://schemas.microsoft.com/office/powerpoint/2010/main" val="1526107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809</TotalTime>
  <Words>156</Words>
  <Application>Microsoft Office PowerPoint</Application>
  <PresentationFormat>A4 Paper (210x297 mm)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127</cp:revision>
  <dcterms:created xsi:type="dcterms:W3CDTF">2018-10-22T06:51:49Z</dcterms:created>
  <dcterms:modified xsi:type="dcterms:W3CDTF">2021-05-31T22:05:42Z</dcterms:modified>
</cp:coreProperties>
</file>