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764"/>
    <a:srgbClr val="EE3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1" autoAdjust="0"/>
    <p:restoredTop sz="96301" autoAdjust="0"/>
  </p:normalViewPr>
  <p:slideViewPr>
    <p:cSldViewPr snapToGrid="0">
      <p:cViewPr varScale="1">
        <p:scale>
          <a:sx n="104" d="100"/>
          <a:sy n="104" d="100"/>
        </p:scale>
        <p:origin x="124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849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60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82460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97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hyperlink" Target="mailto:trvr@prolancer.com.a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85" y="3508300"/>
            <a:ext cx="2568352" cy="29150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9208" y="408886"/>
            <a:ext cx="1829217" cy="121947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084333" y="518905"/>
            <a:ext cx="742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with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66685" y="996993"/>
            <a:ext cx="577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integration with </a:t>
            </a:r>
            <a:r>
              <a:rPr lang="en-AU" sz="1400" dirty="0" err="1" smtClean="0">
                <a:solidFill>
                  <a:srgbClr val="292764"/>
                </a:solidFill>
                <a:latin typeface="Bauhaus Md BT" panose="04030605020B02020C03" pitchFamily="82" charset="0"/>
              </a:rPr>
              <a:t>SkySoft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-ATM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</a:t>
            </a:r>
            <a:r>
              <a:rPr lang="en-AU" sz="1400" dirty="0" err="1" smtClean="0">
                <a:solidFill>
                  <a:srgbClr val="292764"/>
                </a:solidFill>
                <a:latin typeface="Bauhaus Md BT" panose="04030605020B02020C03" pitchFamily="82" charset="0"/>
              </a:rPr>
              <a:t>SkyRec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solution for ATC and ATM recording.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16177" y="1711109"/>
            <a:ext cx="41068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Works with 9.x.y, 10.x.y and 11.x.y recorders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LAN, WAN and Internet enabled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Continuous operation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as Windows</a:t>
            </a:r>
            <a:r>
              <a:rPr lang="en-AU" sz="14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service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Recordings to </a:t>
            </a:r>
            <a:r>
              <a:rPr lang="en-AU" sz="1400" dirty="0" err="1" smtClean="0">
                <a:solidFill>
                  <a:srgbClr val="292764"/>
                </a:solidFill>
                <a:latin typeface="Bauhaus Md BT" panose="04030605020B02020C03" pitchFamily="82" charset="0"/>
              </a:rPr>
              <a:t>SkyRec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audio format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685731" y="86909"/>
            <a:ext cx="1175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May, 2021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187165" y="1706018"/>
            <a:ext cx="41068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Works with Windows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7, 8 and 10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One off license cost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Complementary upgrades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Complementary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support</a:t>
            </a:r>
          </a:p>
        </p:txBody>
      </p:sp>
      <p:pic>
        <p:nvPicPr>
          <p:cNvPr id="20" name="Picture 19" descr="E:\fppt\template\arrows\arrow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89230">
            <a:off x="7288278" y="4450642"/>
            <a:ext cx="445605" cy="30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 descr="D:\_PPT_Master_Folder\_Brushstroke\servers\server_red_lines.jp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5711" y="3914386"/>
            <a:ext cx="328458" cy="470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 descr="C:\WINDOWS\DESKTOP\PPT Master Folder\brushstroke icons\servers\server blue_lines.jpg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1690" y="3905013"/>
            <a:ext cx="328458" cy="470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E:\fppt\template\arrows\arrow6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7307">
            <a:off x="8299741" y="4288672"/>
            <a:ext cx="182607" cy="12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Freeform 29"/>
          <p:cNvSpPr>
            <a:spLocks/>
          </p:cNvSpPr>
          <p:nvPr/>
        </p:nvSpPr>
        <p:spPr bwMode="auto">
          <a:xfrm>
            <a:off x="5878708" y="4836991"/>
            <a:ext cx="351523" cy="45719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pic>
        <p:nvPicPr>
          <p:cNvPr id="32" name="Picture 31" descr="D:\_PPT_Master_Folder\_Brushstroke\clouds\cloud blue.jpg"/>
          <p:cNvPicPr>
            <a:picLocks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831" y="4346836"/>
            <a:ext cx="380823" cy="98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Freeform 32"/>
          <p:cNvSpPr>
            <a:spLocks/>
          </p:cNvSpPr>
          <p:nvPr/>
        </p:nvSpPr>
        <p:spPr bwMode="auto">
          <a:xfrm>
            <a:off x="5165600" y="4615473"/>
            <a:ext cx="282269" cy="27061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8" t="8015" r="17069" b="8468"/>
          <a:stretch/>
        </p:blipFill>
        <p:spPr>
          <a:xfrm>
            <a:off x="4733540" y="5020974"/>
            <a:ext cx="406714" cy="286959"/>
          </a:xfrm>
          <a:prstGeom prst="rect">
            <a:avLst/>
          </a:prstGeom>
        </p:spPr>
      </p:pic>
      <p:sp>
        <p:nvSpPr>
          <p:cNvPr id="35" name="Freeform 34"/>
          <p:cNvSpPr>
            <a:spLocks/>
          </p:cNvSpPr>
          <p:nvPr/>
        </p:nvSpPr>
        <p:spPr bwMode="auto">
          <a:xfrm>
            <a:off x="5158687" y="5114766"/>
            <a:ext cx="282269" cy="27061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8" t="8015" r="17069" b="8468"/>
          <a:stretch/>
        </p:blipFill>
        <p:spPr>
          <a:xfrm>
            <a:off x="4733540" y="4444987"/>
            <a:ext cx="406714" cy="286959"/>
          </a:xfrm>
          <a:prstGeom prst="rect">
            <a:avLst/>
          </a:prstGeom>
        </p:spPr>
      </p:pic>
      <p:pic>
        <p:nvPicPr>
          <p:cNvPr id="39" name="Picture 38" descr="E:\fppt\template\arrows\arrow4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00657">
            <a:off x="7279628" y="4944745"/>
            <a:ext cx="419160" cy="31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8014561" y="4385144"/>
            <a:ext cx="10038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Other business</a:t>
            </a:r>
          </a:p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systems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752" y="210019"/>
            <a:ext cx="977458" cy="70051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022" y="4456316"/>
            <a:ext cx="1069431" cy="712954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187" y="5353726"/>
            <a:ext cx="977458" cy="700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424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3"/>
          <p:cNvSpPr txBox="1">
            <a:spLocks/>
          </p:cNvSpPr>
          <p:nvPr/>
        </p:nvSpPr>
        <p:spPr>
          <a:xfrm>
            <a:off x="643624" y="5263791"/>
            <a:ext cx="4158439" cy="8220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  <a:hlinkClick r:id="rId2"/>
              </a:rPr>
              <a:t>trvr@prolancer.com.au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+61 2 8060 3311</a:t>
            </a:r>
            <a:endParaRPr lang="en-AU" sz="2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688" y="5095041"/>
            <a:ext cx="1422222" cy="12190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526" y="5185130"/>
            <a:ext cx="979401" cy="97940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255237" y="1863395"/>
            <a:ext cx="2041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3D24"/>
                </a:solidFill>
                <a:latin typeface="Bauhaus Md BT" panose="04030605020B02020C03" pitchFamily="82" charset="0"/>
              </a:rPr>
              <a:t>All Australian design, development and manufacturing.</a:t>
            </a:r>
          </a:p>
          <a:p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Equally popular with enterprises, governments, utilities, infrastructure, militaries ... world wide.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77657" y="6332612"/>
            <a:ext cx="5074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is designed, developed and manufactured in Australia by Prolancer Pty Ltd, 2/34a Olive Street, Kingsgrove NSW 2208, Australia.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82" y="1286981"/>
            <a:ext cx="7230302" cy="32920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54"/>
          <a:stretch/>
        </p:blipFill>
        <p:spPr>
          <a:xfrm>
            <a:off x="6781910" y="5140085"/>
            <a:ext cx="1135921" cy="112895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084333" y="518905"/>
            <a:ext cx="742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with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752" y="210019"/>
            <a:ext cx="977458" cy="700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496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_Brochure.potx" id="{DDEB18B1-0E35-446D-840A-53B0DF1C9444}" vid="{F05CFC2B-818B-404B-ACEA-B356A5D846C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T_Brochure</Template>
  <TotalTime>826</TotalTime>
  <Words>121</Words>
  <Application>Microsoft Office PowerPoint</Application>
  <PresentationFormat>A4 Paper (210x297 mm)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Bauhaus Md BT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 Andonov</dc:creator>
  <cp:lastModifiedBy>Emil Andonov</cp:lastModifiedBy>
  <cp:revision>130</cp:revision>
  <dcterms:created xsi:type="dcterms:W3CDTF">2018-10-22T06:51:49Z</dcterms:created>
  <dcterms:modified xsi:type="dcterms:W3CDTF">2021-05-31T22:04:10Z</dcterms:modified>
</cp:coreProperties>
</file>