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274" y="407810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with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685" y="996993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Connector has a built in integration with the Eureka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CallMiner speech analytics and reporting platform.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Continuous operation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as Windows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service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Meta data to CallMiner XML format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Recordings to CallMiner audio format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</a:p>
        </p:txBody>
      </p:sp>
      <p:pic>
        <p:nvPicPr>
          <p:cNvPr id="20" name="Picture 19" descr="E:\fppt\template\arrows\arrow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9230">
            <a:off x="7288278" y="4450642"/>
            <a:ext cx="445605" cy="3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D:\_PPT_Master_Folder\_Brushstroke\servers\server_red_lines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711" y="3914386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C:\WINDOWS\DESKTOP\PPT Master Folder\brushstroke icons\servers\server blue_lines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90" y="3905013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E:\fppt\template\arrows\arrow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307">
            <a:off x="8299741" y="4288672"/>
            <a:ext cx="182607" cy="1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>
            <a:spLocks/>
          </p:cNvSpPr>
          <p:nvPr/>
        </p:nvSpPr>
        <p:spPr bwMode="auto">
          <a:xfrm>
            <a:off x="5878708" y="4836991"/>
            <a:ext cx="351523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2" name="Picture 31" descr="D:\_PPT_Master_Folder\_Brushstroke\clouds\cloud blue.jpg"/>
          <p:cNvPicPr>
            <a:picLocks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831" y="4346836"/>
            <a:ext cx="380823" cy="98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eform 32"/>
          <p:cNvSpPr>
            <a:spLocks/>
          </p:cNvSpPr>
          <p:nvPr/>
        </p:nvSpPr>
        <p:spPr bwMode="auto">
          <a:xfrm>
            <a:off x="5165600" y="4615473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5020974"/>
            <a:ext cx="406714" cy="286959"/>
          </a:xfrm>
          <a:prstGeom prst="rect">
            <a:avLst/>
          </a:prstGeom>
        </p:spPr>
      </p:pic>
      <p:sp>
        <p:nvSpPr>
          <p:cNvPr id="35" name="Freeform 34"/>
          <p:cNvSpPr>
            <a:spLocks/>
          </p:cNvSpPr>
          <p:nvPr/>
        </p:nvSpPr>
        <p:spPr bwMode="auto">
          <a:xfrm>
            <a:off x="5158687" y="5114766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4444987"/>
            <a:ext cx="406714" cy="286959"/>
          </a:xfrm>
          <a:prstGeom prst="rect">
            <a:avLst/>
          </a:prstGeom>
        </p:spPr>
      </p:pic>
      <p:pic>
        <p:nvPicPr>
          <p:cNvPr id="39" name="Picture 38" descr="E:\fppt\template\arrows\arrow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0657">
            <a:off x="7279628" y="4944745"/>
            <a:ext cx="419160" cy="3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8014561" y="4385144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Your business</a:t>
            </a:r>
          </a:p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systems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31" y="3508300"/>
            <a:ext cx="2476846" cy="29150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79" y="4499328"/>
            <a:ext cx="1012988" cy="675326"/>
          </a:xfrm>
          <a:prstGeom prst="rect">
            <a:avLst/>
          </a:prstGeom>
        </p:spPr>
      </p:pic>
      <p:pic>
        <p:nvPicPr>
          <p:cNvPr id="37" name="Picture 2" descr="CallMiner Eureka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12" y="5330292"/>
            <a:ext cx="975290" cy="30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allMiner Eureka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844" y="321237"/>
            <a:ext cx="2000179" cy="62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with</a:t>
            </a:r>
          </a:p>
        </p:txBody>
      </p:sp>
      <p:pic>
        <p:nvPicPr>
          <p:cNvPr id="12" name="Picture 2" descr="CallMiner Eureka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844" y="321237"/>
            <a:ext cx="2000179" cy="62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6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818</TotalTime>
  <Words>132</Words>
  <Application>Microsoft Office PowerPoint</Application>
  <PresentationFormat>A4 Paper (210x297 mm)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129</cp:revision>
  <dcterms:created xsi:type="dcterms:W3CDTF">2018-10-22T06:51:49Z</dcterms:created>
  <dcterms:modified xsi:type="dcterms:W3CDTF">2021-05-31T22:05:59Z</dcterms:modified>
</cp:coreProperties>
</file>