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e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2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71" y="450553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179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Browser PC Application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9104" y="3219462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Inclusions: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Value adding PC application for incident reconstruction, recording access, management, search, replay and export plus much more.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9.x.y, 10.x.y and 11.x.y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Supports all types of recording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user profiles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Stand-alone and collaborative operating mode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37185" y="3612808"/>
            <a:ext cx="2092940" cy="457200"/>
            <a:chOff x="5221971" y="2788103"/>
            <a:chExt cx="2092940" cy="457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971" y="2788103"/>
              <a:ext cx="457200" cy="45720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649033" y="286281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Resource Manager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37185" y="4237759"/>
            <a:ext cx="1716197" cy="457200"/>
            <a:chOff x="7387249" y="2792637"/>
            <a:chExt cx="1716197" cy="457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249" y="2792637"/>
              <a:ext cx="457200" cy="4572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814311" y="2867349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Criteria Builder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937185" y="4862710"/>
            <a:ext cx="1577527" cy="457200"/>
            <a:chOff x="5221180" y="3704453"/>
            <a:chExt cx="1577527" cy="4572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180" y="3704453"/>
              <a:ext cx="457200" cy="4572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649033" y="3779165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Audio Player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37185" y="5487660"/>
            <a:ext cx="1559103" cy="457200"/>
            <a:chOff x="7462249" y="3732028"/>
            <a:chExt cx="1559103" cy="457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2249" y="3732028"/>
              <a:ext cx="457200" cy="457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889311" y="3805875"/>
              <a:ext cx="1132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Event Player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51668" y="4196621"/>
            <a:ext cx="2092940" cy="457200"/>
            <a:chOff x="5214110" y="4700065"/>
            <a:chExt cx="2092940" cy="4572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110" y="4700065"/>
              <a:ext cx="457200" cy="457200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5641172" y="4779185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Monitor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51668" y="3612808"/>
            <a:ext cx="2093574" cy="457200"/>
            <a:chOff x="7381416" y="4700008"/>
            <a:chExt cx="2093574" cy="457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416" y="4700008"/>
              <a:ext cx="457200" cy="457200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7809112" y="4779128"/>
              <a:ext cx="1665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Explorer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07307" y="5421640"/>
            <a:ext cx="2055754" cy="523220"/>
            <a:chOff x="5168313" y="5581064"/>
            <a:chExt cx="2055754" cy="5232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8313" y="5632857"/>
              <a:ext cx="457200" cy="457200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5558189" y="5581064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Status Panel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07307" y="4771806"/>
            <a:ext cx="2038263" cy="523220"/>
            <a:chOff x="7424500" y="5571756"/>
            <a:chExt cx="2038263" cy="5232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4500" y="5632857"/>
              <a:ext cx="457200" cy="457200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7796885" y="5571756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Recorder Control Panel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14117" y="5434323"/>
            <a:ext cx="2101525" cy="523220"/>
            <a:chOff x="2818567" y="5631578"/>
            <a:chExt cx="2101525" cy="5232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8567" y="5664588"/>
              <a:ext cx="457200" cy="457200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3254214" y="563157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Disc Archive Explorer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14117" y="4815472"/>
            <a:ext cx="2096326" cy="523220"/>
            <a:chOff x="2852180" y="5018758"/>
            <a:chExt cx="2096326" cy="5232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180" y="5058152"/>
              <a:ext cx="457200" cy="457200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3282628" y="501875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USB Archive Explorer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4117" y="6053174"/>
            <a:ext cx="2101525" cy="523220"/>
            <a:chOff x="2760116" y="6211972"/>
            <a:chExt cx="2101525" cy="5232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116" y="6244550"/>
              <a:ext cx="457200" cy="457200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3195763" y="6211972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Network Archive Explorer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14117" y="3577770"/>
            <a:ext cx="2108099" cy="523220"/>
            <a:chOff x="2892258" y="3736568"/>
            <a:chExt cx="2108099" cy="5232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258" y="3775962"/>
              <a:ext cx="457200" cy="457200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3334479" y="3736568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Mega Archive Explorer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14117" y="4196621"/>
            <a:ext cx="2083985" cy="523220"/>
            <a:chOff x="2916372" y="4377663"/>
            <a:chExt cx="2083985" cy="52322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372" y="4411910"/>
              <a:ext cx="457200" cy="457200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3334479" y="4377663"/>
              <a:ext cx="1665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>
                  <a:solidFill>
                    <a:srgbClr val="292764"/>
                  </a:solidFill>
                  <a:latin typeface="Bauhaus Md BT" panose="04030605020B02020C03" pitchFamily="82" charset="0"/>
                </a:rPr>
                <a:t>Public Folder Explorer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613236" y="4149128"/>
            <a:ext cx="2079361" cy="1837431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377" y="3910476"/>
            <a:ext cx="3110638" cy="16806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88" y="1108311"/>
            <a:ext cx="4533182" cy="25499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9527" y="3789406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Waveform &amp; timeline assisted 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Offline recording and incident 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file integrity checks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Recorder live status display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Recorder management tools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Access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Access all legacy and current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Flexible role based access control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Browser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854" y="980570"/>
            <a:ext cx="3932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Multi-channel live monitoring</a:t>
            </a:r>
          </a:p>
          <a:p>
            <a:pPr marL="285750" indent="-285750">
              <a:lnSpc>
                <a:spcPct val="150000"/>
              </a:lnSpc>
              <a:buClr>
                <a:srgbClr val="292764"/>
              </a:buClr>
              <a:buFont typeface="Wingdings" panose="05000000000000000000" pitchFamily="2" charset="2"/>
              <a:buChar char="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Instant recall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Multi-parameter natural language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Save and share search and filter queries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recording export and sharing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Batch meta data export and sharing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Lock, annotate, delete, tag ... recordings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Incident reconstruction, export and sharing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5" y="4866557"/>
            <a:ext cx="2825795" cy="144912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35" y="3658226"/>
            <a:ext cx="1639505" cy="861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75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4333" y="518905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292764"/>
                </a:solidFill>
                <a:latin typeface="Bauhaus Md BT" panose="04030605020B02020C03" pitchFamily="82" charset="0"/>
              </a:rPr>
              <a:t>Browser PC </a:t>
            </a: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Application</a:t>
            </a:r>
          </a:p>
        </p:txBody>
      </p:sp>
      <p:pic>
        <p:nvPicPr>
          <p:cNvPr id="4" name="Picture 3" descr="D:\PPT Master Folder\_Brushstroke\pc\pc yellow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821" y="3311677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t="10975" r="11370" b="4696"/>
          <a:stretch/>
        </p:blipFill>
        <p:spPr>
          <a:xfrm>
            <a:off x="825413" y="3237157"/>
            <a:ext cx="4007002" cy="2524591"/>
          </a:xfrm>
          <a:prstGeom prst="rect">
            <a:avLst/>
          </a:prstGeom>
        </p:spPr>
      </p:pic>
      <p:pic>
        <p:nvPicPr>
          <p:cNvPr id="7" name="Picture 6" descr="D:\_PPT_Master_Folder\_Brushstroke\clouds\cloud blue.jpg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529" y="3167129"/>
            <a:ext cx="530089" cy="16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WINDOWS\DESKTOP\Prod. overview\ppt icons\pc gray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15" y="3167129"/>
            <a:ext cx="5572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WINDOWS\DESKTOP\SNS overview\LDAP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918" y="4224909"/>
            <a:ext cx="482600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/>
          <p:cNvSpPr>
            <a:spLocks/>
          </p:cNvSpPr>
          <p:nvPr/>
        </p:nvSpPr>
        <p:spPr bwMode="auto">
          <a:xfrm>
            <a:off x="5273297" y="3435766"/>
            <a:ext cx="392906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82393" y="3449069"/>
            <a:ext cx="553628" cy="45719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132618" y="4552747"/>
            <a:ext cx="551232" cy="61894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13" name="Picture 12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4611">
            <a:off x="7699419" y="306010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630" y="2437047"/>
            <a:ext cx="914608" cy="6097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021" y="2455180"/>
            <a:ext cx="914608" cy="6097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41" y="4269542"/>
            <a:ext cx="419971" cy="229911"/>
          </a:xfrm>
          <a:prstGeom prst="rect">
            <a:avLst/>
          </a:prstGeom>
        </p:spPr>
      </p:pic>
      <p:pic>
        <p:nvPicPr>
          <p:cNvPr id="17" name="Picture 16" descr="E:\fppt\template\arrows\arrow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2122">
            <a:off x="6492044" y="5051619"/>
            <a:ext cx="429435" cy="2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973" y="5004372"/>
            <a:ext cx="914608" cy="60973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19" y="4961683"/>
            <a:ext cx="1042672" cy="695115"/>
          </a:xfrm>
          <a:prstGeom prst="rect">
            <a:avLst/>
          </a:prstGeom>
        </p:spPr>
      </p:pic>
      <p:pic>
        <p:nvPicPr>
          <p:cNvPr id="20" name="Picture 19" descr="E:\fppt\template\arrows\arrow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76943">
            <a:off x="6976221" y="5029665"/>
            <a:ext cx="393077" cy="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allMiner Eureka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381" y="6043658"/>
            <a:ext cx="975651" cy="30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>
            <a:spLocks/>
          </p:cNvSpPr>
          <p:nvPr/>
        </p:nvSpPr>
        <p:spPr bwMode="auto">
          <a:xfrm rot="5601707">
            <a:off x="7682685" y="5818998"/>
            <a:ext cx="394461" cy="52461"/>
          </a:xfrm>
          <a:custGeom>
            <a:avLst/>
            <a:gdLst>
              <a:gd name="T0" fmla="*/ 1 w 143"/>
              <a:gd name="T1" fmla="*/ 10 h 10"/>
              <a:gd name="T2" fmla="*/ 140 w 143"/>
              <a:gd name="T3" fmla="*/ 8 h 10"/>
              <a:gd name="T4" fmla="*/ 143 w 143"/>
              <a:gd name="T5" fmla="*/ 5 h 10"/>
              <a:gd name="T6" fmla="*/ 140 w 143"/>
              <a:gd name="T7" fmla="*/ 2 h 10"/>
              <a:gd name="T8" fmla="*/ 1 w 143"/>
              <a:gd name="T9" fmla="*/ 7 h 10"/>
              <a:gd name="T10" fmla="*/ 0 w 143"/>
              <a:gd name="T11" fmla="*/ 9 h 10"/>
              <a:gd name="T12" fmla="*/ 1 w 14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0">
                <a:moveTo>
                  <a:pt x="1" y="10"/>
                </a:moveTo>
                <a:cubicBezTo>
                  <a:pt x="48" y="6"/>
                  <a:pt x="94" y="9"/>
                  <a:pt x="140" y="8"/>
                </a:cubicBezTo>
                <a:cubicBezTo>
                  <a:pt x="142" y="8"/>
                  <a:pt x="143" y="7"/>
                  <a:pt x="143" y="5"/>
                </a:cubicBezTo>
                <a:cubicBezTo>
                  <a:pt x="143" y="3"/>
                  <a:pt x="142" y="2"/>
                  <a:pt x="140" y="2"/>
                </a:cubicBezTo>
                <a:cubicBezTo>
                  <a:pt x="94" y="2"/>
                  <a:pt x="47" y="0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1" y="10"/>
                  <a:pt x="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849" y="1785746"/>
            <a:ext cx="908046" cy="6053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381" y="1794373"/>
            <a:ext cx="895106" cy="5967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42713" y="2947165"/>
            <a:ext cx="1308825" cy="104952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PC applications add value to and improve your experience with your Total Recall VR recorders from the comfort of your office. 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5413" y="1518449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live access to multiple recorders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Secure access to multiple archives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Collocated or geo-distributed users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LAN, WAN and Internet enabled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179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Browser PC Application</a:t>
            </a:r>
          </a:p>
        </p:txBody>
      </p:sp>
    </p:spTree>
    <p:extLst>
      <p:ext uri="{BB962C8B-B14F-4D97-AF65-F5344CB8AC3E}">
        <p14:creationId xmlns:p14="http://schemas.microsoft.com/office/powerpoint/2010/main" val="2619636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770</TotalTime>
  <Words>290</Words>
  <Application>Microsoft Office PowerPoint</Application>
  <PresentationFormat>A4 Paper (210x297 mm)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117</cp:revision>
  <dcterms:created xsi:type="dcterms:W3CDTF">2018-10-22T06:51:49Z</dcterms:created>
  <dcterms:modified xsi:type="dcterms:W3CDTF">2021-05-31T22:05:29Z</dcterms:modified>
</cp:coreProperties>
</file>