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764"/>
    <a:srgbClr val="EE3D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1" autoAdjust="0"/>
    <p:restoredTop sz="96301" autoAdjust="0"/>
  </p:normalViewPr>
  <p:slideViewPr>
    <p:cSldViewPr snapToGrid="0">
      <p:cViewPr varScale="1">
        <p:scale>
          <a:sx n="104" d="100"/>
          <a:sy n="104" d="100"/>
        </p:scale>
        <p:origin x="1248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8499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91252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606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9906000" cy="67945"/>
          </a:xfrm>
          <a:prstGeom prst="rect">
            <a:avLst/>
          </a:prstGeom>
          <a:solidFill>
            <a:srgbClr val="EE3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8" name="Rectangle 7"/>
          <p:cNvSpPr/>
          <p:nvPr userDrawn="1"/>
        </p:nvSpPr>
        <p:spPr>
          <a:xfrm>
            <a:off x="2" y="6782460"/>
            <a:ext cx="9906000" cy="75540"/>
          </a:xfrm>
          <a:prstGeom prst="rect">
            <a:avLst/>
          </a:prstGeom>
          <a:solidFill>
            <a:srgbClr val="2424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7403712" y="6431534"/>
            <a:ext cx="25022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www.</a:t>
            </a:r>
            <a:r>
              <a:rPr lang="en-AU" sz="1800" dirty="0" smtClean="0">
                <a:solidFill>
                  <a:srgbClr val="606161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TotalRecallVR</a:t>
            </a:r>
            <a:r>
              <a:rPr lang="en-AU" sz="1800" dirty="0" smtClean="0">
                <a:solidFill>
                  <a:srgbClr val="A6A8AB"/>
                </a:solidFill>
                <a:effectLst/>
                <a:latin typeface="Bauhaus Md BT" panose="04030605020B02020C03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.com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974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hyperlink" Target="mailto:trvr@prolancer.com.a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0767" y="3183696"/>
            <a:ext cx="2209800" cy="156686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670" y="437744"/>
            <a:ext cx="1829217" cy="121947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3084333" y="518905"/>
            <a:ext cx="3754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Audio Player PC Application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49103" y="988246"/>
            <a:ext cx="577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Replay, export, share and check the integrity of recordings created by legacy and current generation Total Recall VR recorders. 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16177" y="1711109"/>
            <a:ext cx="410680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Replay all Total Recall VR file formats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Waveform &amp; timeline assisted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replay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Export to .mp3, .wav, .</a:t>
            </a:r>
            <a:r>
              <a:rPr lang="en-AU" sz="1400" dirty="0" err="1">
                <a:solidFill>
                  <a:srgbClr val="292764"/>
                </a:solidFill>
                <a:latin typeface="Bauhaus Md BT" panose="04030605020B02020C03" pitchFamily="82" charset="0"/>
              </a:rPr>
              <a:t>spx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, .</a:t>
            </a:r>
            <a:r>
              <a:rPr lang="en-AU" sz="1400" dirty="0" err="1">
                <a:solidFill>
                  <a:srgbClr val="292764"/>
                </a:solidFill>
                <a:latin typeface="Bauhaus Md BT" panose="04030605020B02020C03" pitchFamily="82" charset="0"/>
              </a:rPr>
              <a:t>afic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, .au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...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E-mail as 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.mp3, .wav, .</a:t>
            </a:r>
            <a:r>
              <a:rPr lang="en-AU" sz="1400" dirty="0" err="1">
                <a:solidFill>
                  <a:srgbClr val="292764"/>
                </a:solidFill>
                <a:latin typeface="Bauhaus Md BT" panose="04030605020B02020C03" pitchFamily="82" charset="0"/>
              </a:rPr>
              <a:t>spx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, .</a:t>
            </a:r>
            <a:r>
              <a:rPr lang="en-AU" sz="1400" dirty="0" err="1">
                <a:solidFill>
                  <a:srgbClr val="292764"/>
                </a:solidFill>
                <a:latin typeface="Bauhaus Md BT" panose="04030605020B02020C03" pitchFamily="82" charset="0"/>
              </a:rPr>
              <a:t>afic</a:t>
            </a: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, .au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...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Recording integrity check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Offline operating mode</a:t>
            </a:r>
          </a:p>
        </p:txBody>
      </p:sp>
      <p:sp>
        <p:nvSpPr>
          <p:cNvPr id="27" name="Rectangle 26"/>
          <p:cNvSpPr/>
          <p:nvPr/>
        </p:nvSpPr>
        <p:spPr>
          <a:xfrm>
            <a:off x="8685731" y="86909"/>
            <a:ext cx="117595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May, 2021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187165" y="1706018"/>
            <a:ext cx="41068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Works with Windows</a:t>
            </a:r>
            <a:r>
              <a:rPr lang="en-AU" sz="1400" baseline="30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®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 7, 8 and 10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One off license cost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Complementary upgrades</a:t>
            </a:r>
          </a:p>
          <a:p>
            <a:pPr marL="285750" indent="-285750">
              <a:lnSpc>
                <a:spcPct val="150000"/>
              </a:lnSpc>
              <a:buClr>
                <a:srgbClr val="EE3D24"/>
              </a:buClr>
              <a:buFont typeface="Wingdings" panose="05000000000000000000" pitchFamily="2" charset="2"/>
              <a:buChar char="þ"/>
            </a:pPr>
            <a:r>
              <a:rPr lang="en-AU" sz="1400" dirty="0">
                <a:solidFill>
                  <a:srgbClr val="292764"/>
                </a:solidFill>
                <a:latin typeface="Bauhaus Md BT" panose="04030605020B02020C03" pitchFamily="82" charset="0"/>
              </a:rPr>
              <a:t>Complementary </a:t>
            </a:r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support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0413" y="4273265"/>
            <a:ext cx="2671763" cy="1528763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8820" y="4064653"/>
            <a:ext cx="4391025" cy="225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424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3"/>
          <p:cNvSpPr txBox="1">
            <a:spLocks/>
          </p:cNvSpPr>
          <p:nvPr/>
        </p:nvSpPr>
        <p:spPr>
          <a:xfrm>
            <a:off x="643624" y="5263791"/>
            <a:ext cx="4158439" cy="8220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  <a:hlinkClick r:id="rId2"/>
              </a:rPr>
              <a:t>trvr@prolancer.com.au</a:t>
            </a:r>
            <a:endParaRPr lang="en-AU" sz="2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pPr marL="0" indent="0">
              <a:buNone/>
            </a:pPr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+61 2 8060 3311</a:t>
            </a:r>
            <a:endParaRPr lang="en-AU" sz="2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688" y="5095041"/>
            <a:ext cx="1422222" cy="12190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526" y="5185130"/>
            <a:ext cx="979401" cy="97940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" y="212494"/>
            <a:ext cx="2762420" cy="773787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7255237" y="1863395"/>
            <a:ext cx="20416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EE3D24"/>
                </a:solidFill>
                <a:latin typeface="Bauhaus Md BT" panose="04030605020B02020C03" pitchFamily="82" charset="0"/>
              </a:rPr>
              <a:t>All Australian design, development and manufacturing.</a:t>
            </a:r>
          </a:p>
          <a:p>
            <a:endParaRPr lang="en-AU" sz="1400" dirty="0" smtClean="0">
              <a:solidFill>
                <a:srgbClr val="292764"/>
              </a:solidFill>
              <a:latin typeface="Bauhaus Md BT" panose="04030605020B02020C03" pitchFamily="82" charset="0"/>
            </a:endParaRPr>
          </a:p>
          <a:p>
            <a:r>
              <a:rPr lang="en-AU" sz="1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Equally popular with enterprises, governments, utilities, infrastructure, militaries ... world wide.</a:t>
            </a:r>
            <a:endParaRPr lang="en-AU" sz="14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77657" y="6332612"/>
            <a:ext cx="50749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Total Recall VR is designed, developed and manufactured in Australia by Prolancer Pty Ltd, 2/34a Olive Street, Kingsgrove NSW 2208, Australia.</a:t>
            </a:r>
            <a:endParaRPr lang="en-AU" sz="1000" dirty="0">
              <a:solidFill>
                <a:srgbClr val="292764"/>
              </a:solidFill>
              <a:latin typeface="Bauhaus Md BT" panose="04030605020B02020C03" pitchFamily="8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82" y="1286981"/>
            <a:ext cx="7230302" cy="32920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54"/>
          <a:stretch/>
        </p:blipFill>
        <p:spPr>
          <a:xfrm>
            <a:off x="6781910" y="5140085"/>
            <a:ext cx="1135921" cy="112895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84333" y="518905"/>
            <a:ext cx="3754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292764"/>
                </a:solidFill>
                <a:latin typeface="Bauhaus Md BT" panose="04030605020B02020C03" pitchFamily="82" charset="0"/>
              </a:rPr>
              <a:t>Audio Player PC Application</a:t>
            </a:r>
          </a:p>
        </p:txBody>
      </p:sp>
    </p:spTree>
    <p:extLst>
      <p:ext uri="{BB962C8B-B14F-4D97-AF65-F5344CB8AC3E}">
        <p14:creationId xmlns:p14="http://schemas.microsoft.com/office/powerpoint/2010/main" val="2101941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_Brochure.potx" id="{DDEB18B1-0E35-446D-840A-53B0DF1C9444}" vid="{F05CFC2B-818B-404B-ACEA-B356A5D846C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T_Brochure</Template>
  <TotalTime>765</TotalTime>
  <Words>158</Words>
  <Application>Microsoft Office PowerPoint</Application>
  <PresentationFormat>A4 Paper (210x297 mm)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Bauhaus Md BT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 Andonov</dc:creator>
  <cp:lastModifiedBy>Emil Andonov</cp:lastModifiedBy>
  <cp:revision>113</cp:revision>
  <dcterms:created xsi:type="dcterms:W3CDTF">2018-10-22T06:51:49Z</dcterms:created>
  <dcterms:modified xsi:type="dcterms:W3CDTF">2021-05-31T22:05:15Z</dcterms:modified>
</cp:coreProperties>
</file>