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669" y="409835"/>
            <a:ext cx="1829217" cy="121947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3130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Archiver PC Application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49103" y="988246"/>
            <a:ext cx="577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Continuous, near real-time archiving of recordings and meta data from a single or multiple Total Recall VR recorders to a centralised archive.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10680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Works with 9.x.y, 10.x.y and 11.x.y recorders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LAN, WAN and Internet enabled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Continuous operation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as Windows</a:t>
            </a:r>
            <a:r>
              <a:rPr lang="en-AU" sz="14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service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Meta data to SQL database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Recording files to network or local disk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187165" y="1706018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Works with Windows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7, 8 and 10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One off license cost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support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45" y="3650950"/>
            <a:ext cx="2347288" cy="253019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984" y="4119793"/>
            <a:ext cx="941349" cy="627567"/>
          </a:xfrm>
          <a:prstGeom prst="rect">
            <a:avLst/>
          </a:prstGeom>
        </p:spPr>
      </p:pic>
      <p:pic>
        <p:nvPicPr>
          <p:cNvPr id="16" name="Picture 15" descr="C:\WINDOWS\DESKTOP\director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817" y="4382447"/>
            <a:ext cx="179009" cy="25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6"/>
          <p:cNvSpPr>
            <a:spLocks/>
          </p:cNvSpPr>
          <p:nvPr/>
        </p:nvSpPr>
        <p:spPr bwMode="auto">
          <a:xfrm>
            <a:off x="7039496" y="4475370"/>
            <a:ext cx="309426" cy="48580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20" name="Picture 19" descr="E:\fppt\template\arrows\arrow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89230">
            <a:off x="7656112" y="4097882"/>
            <a:ext cx="445605" cy="30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D:\_PPT_Master_Folder\_Brushstroke\servers\server_red_lines.jpg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545" y="3561626"/>
            <a:ext cx="328458" cy="47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 descr="C:\WINDOWS\DESKTOP\PPT Master Folder\brushstroke icons\servers\server blue_lines.jpg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9524" y="3552253"/>
            <a:ext cx="328458" cy="47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E:\fppt\template\arrows\arrow6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7307">
            <a:off x="8667575" y="3935912"/>
            <a:ext cx="182607" cy="12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Freeform 29"/>
          <p:cNvSpPr>
            <a:spLocks/>
          </p:cNvSpPr>
          <p:nvPr/>
        </p:nvSpPr>
        <p:spPr bwMode="auto">
          <a:xfrm>
            <a:off x="5783479" y="4445105"/>
            <a:ext cx="351523" cy="45719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32" name="Picture 31" descr="D:\_PPT_Master_Folder\_Brushstroke\clouds\cloud blue.jpg"/>
          <p:cNvPicPr>
            <a:picLocks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602" y="3954950"/>
            <a:ext cx="380823" cy="98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Freeform 32"/>
          <p:cNvSpPr>
            <a:spLocks/>
          </p:cNvSpPr>
          <p:nvPr/>
        </p:nvSpPr>
        <p:spPr bwMode="auto">
          <a:xfrm>
            <a:off x="5070371" y="4223587"/>
            <a:ext cx="282269" cy="27061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8" t="8015" r="17069" b="8468"/>
          <a:stretch/>
        </p:blipFill>
        <p:spPr>
          <a:xfrm>
            <a:off x="4638311" y="4629088"/>
            <a:ext cx="406714" cy="286959"/>
          </a:xfrm>
          <a:prstGeom prst="rect">
            <a:avLst/>
          </a:prstGeom>
        </p:spPr>
      </p:pic>
      <p:sp>
        <p:nvSpPr>
          <p:cNvPr id="35" name="Freeform 34"/>
          <p:cNvSpPr>
            <a:spLocks/>
          </p:cNvSpPr>
          <p:nvPr/>
        </p:nvSpPr>
        <p:spPr bwMode="auto">
          <a:xfrm>
            <a:off x="5063458" y="4722880"/>
            <a:ext cx="282269" cy="27061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8" t="8015" r="17069" b="8468"/>
          <a:stretch/>
        </p:blipFill>
        <p:spPr>
          <a:xfrm>
            <a:off x="4638311" y="4053101"/>
            <a:ext cx="406714" cy="286959"/>
          </a:xfrm>
          <a:prstGeom prst="rect">
            <a:avLst/>
          </a:prstGeom>
        </p:spPr>
      </p:pic>
      <p:pic>
        <p:nvPicPr>
          <p:cNvPr id="39" name="Picture 38" descr="E:\fppt\template\arrows\arrow4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0657">
            <a:off x="7647462" y="4591985"/>
            <a:ext cx="419160" cy="31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138" y="4965829"/>
            <a:ext cx="914608" cy="609739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798" y="5629569"/>
            <a:ext cx="895106" cy="596737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612" y="4983962"/>
            <a:ext cx="914608" cy="609739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8382395" y="4032384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Your business</a:t>
            </a:r>
          </a:p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systems</a:t>
            </a:r>
          </a:p>
        </p:txBody>
      </p:sp>
    </p:spTree>
    <p:extLst>
      <p:ext uri="{BB962C8B-B14F-4D97-AF65-F5344CB8AC3E}">
        <p14:creationId xmlns:p14="http://schemas.microsoft.com/office/powerpoint/2010/main" val="74242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84333" y="518905"/>
            <a:ext cx="3130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Archiver PC Application</a:t>
            </a:r>
          </a:p>
        </p:txBody>
      </p:sp>
    </p:spTree>
    <p:extLst>
      <p:ext uri="{BB962C8B-B14F-4D97-AF65-F5344CB8AC3E}">
        <p14:creationId xmlns:p14="http://schemas.microsoft.com/office/powerpoint/2010/main" val="1960519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801</TotalTime>
  <Words>141</Words>
  <Application>Microsoft Office PowerPoint</Application>
  <PresentationFormat>A4 Paper (210x297 mm)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125</cp:revision>
  <dcterms:created xsi:type="dcterms:W3CDTF">2018-10-22T06:51:49Z</dcterms:created>
  <dcterms:modified xsi:type="dcterms:W3CDTF">2021-05-31T22:04:46Z</dcterms:modified>
</cp:coreProperties>
</file>