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5" r:id="rId3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764"/>
    <a:srgbClr val="EE3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1" autoAdjust="0"/>
    <p:restoredTop sz="96301" autoAdjust="0"/>
  </p:normalViewPr>
  <p:slideViewPr>
    <p:cSldViewPr snapToGrid="0">
      <p:cViewPr varScale="1">
        <p:scale>
          <a:sx n="104" d="100"/>
          <a:sy n="104" d="100"/>
        </p:scale>
        <p:origin x="124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849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60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82460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97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hyperlink" Target="mailto:trvr@prolancer.com.a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669" y="437744"/>
            <a:ext cx="1829217" cy="121947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084333" y="518905"/>
            <a:ext cx="3954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Archive Doctor PC Application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49103" y="988246"/>
            <a:ext cx="57778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Check the integrity, rebuild, reconstruct and upgrade all types of recording archives created by legacy and current generation Total Recall VR recorders and PC applications.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16177" y="1711109"/>
            <a:ext cx="410680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Supports all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legacy and current archives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Archive DB integrity check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Recording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file integrity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check </a:t>
            </a:r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Archive structure integrity checks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Repair, rebuild and reconstruct archives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Convert archives between different types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685731" y="86909"/>
            <a:ext cx="1175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May, 2021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187165" y="1706018"/>
            <a:ext cx="41068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Works with Windows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7, 8 and 10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One off license cost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Complementary upgrades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Complementary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support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6955" y="3816461"/>
            <a:ext cx="3360420" cy="26736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656" y="4334668"/>
            <a:ext cx="2713673" cy="19669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0455" y="3742434"/>
            <a:ext cx="3420428" cy="194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424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3"/>
          <p:cNvSpPr txBox="1">
            <a:spLocks/>
          </p:cNvSpPr>
          <p:nvPr/>
        </p:nvSpPr>
        <p:spPr>
          <a:xfrm>
            <a:off x="643624" y="5263791"/>
            <a:ext cx="4158439" cy="8220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  <a:hlinkClick r:id="rId2"/>
              </a:rPr>
              <a:t>trvr@prolancer.com.au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+61 2 8060 3311</a:t>
            </a:r>
            <a:endParaRPr lang="en-AU" sz="2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688" y="5095041"/>
            <a:ext cx="1422222" cy="12190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526" y="5185130"/>
            <a:ext cx="979401" cy="97940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255237" y="1863395"/>
            <a:ext cx="2041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3D24"/>
                </a:solidFill>
                <a:latin typeface="Bauhaus Md BT" panose="04030605020B02020C03" pitchFamily="82" charset="0"/>
              </a:rPr>
              <a:t>All Australian design, development and manufacturing.</a:t>
            </a:r>
          </a:p>
          <a:p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Equally popular with enterprises, governments, utilities, infrastructure, militaries ... world wide.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77657" y="6332612"/>
            <a:ext cx="5074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is designed, developed and manufactured in Australia by Prolancer Pty Ltd, 2/34a Olive Street, Kingsgrove NSW 2208, Australia.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82" y="1286981"/>
            <a:ext cx="7230302" cy="32920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54"/>
          <a:stretch/>
        </p:blipFill>
        <p:spPr>
          <a:xfrm>
            <a:off x="6781910" y="5140085"/>
            <a:ext cx="1135921" cy="11289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84333" y="518905"/>
            <a:ext cx="3954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Archive Doctor PC Application</a:t>
            </a:r>
          </a:p>
        </p:txBody>
      </p:sp>
    </p:spTree>
    <p:extLst>
      <p:ext uri="{BB962C8B-B14F-4D97-AF65-F5344CB8AC3E}">
        <p14:creationId xmlns:p14="http://schemas.microsoft.com/office/powerpoint/2010/main" val="742447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_Brochure.potx" id="{DDEB18B1-0E35-446D-840A-53B0DF1C9444}" vid="{F05CFC2B-818B-404B-ACEA-B356A5D846C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T_Brochure</Template>
  <TotalTime>783</TotalTime>
  <Words>141</Words>
  <Application>Microsoft Office PowerPoint</Application>
  <PresentationFormat>A4 Paper (210x297 mm)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Bauhaus Md BT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 Andonov</dc:creator>
  <cp:lastModifiedBy>Emil Andonov</cp:lastModifiedBy>
  <cp:revision>118</cp:revision>
  <dcterms:created xsi:type="dcterms:W3CDTF">2018-10-22T06:51:49Z</dcterms:created>
  <dcterms:modified xsi:type="dcterms:W3CDTF">2021-05-31T22:04:31Z</dcterms:modified>
</cp:coreProperties>
</file>