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Audio Mixer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4373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Low noise 2-channel audio mixer with dual output in an industrial grade enclosure.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Combine (mix) stereo audio sources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Combine (mix) 2 mono sources 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Combine (mix) 2-way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Tx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and Rx audio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Redundant line-level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output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Stackable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46" y="518905"/>
            <a:ext cx="2304762" cy="11809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55" y="3961017"/>
            <a:ext cx="2898990" cy="706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624" y="5165168"/>
            <a:ext cx="2881418" cy="72585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15543" y="2018220"/>
            <a:ext cx="4106805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3.5mm TS and RJ12 connector for each input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3.5mm TS and RJ12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connector for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each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output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Gain control for each input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Maximum output level: +16dBu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Minimum input level: -30dBu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Input impedance: 100K</a:t>
            </a:r>
            <a:r>
              <a:rPr lang="el-GR" sz="1400" dirty="0" smtClean="0">
                <a:solidFill>
                  <a:srgbClr val="292764"/>
                </a:solidFill>
              </a:rPr>
              <a:t>Ω</a:t>
            </a:r>
            <a:endParaRPr lang="en-AU" sz="1400" dirty="0" smtClean="0">
              <a:solidFill>
                <a:srgbClr val="292764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Frequency response: 20Hz – 20KHz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harmonic distortion: &lt; 0.005%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9-15VDC power</a:t>
            </a:r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Audio Mixer</a:t>
            </a:r>
          </a:p>
        </p:txBody>
      </p:sp>
    </p:spTree>
    <p:extLst>
      <p:ext uri="{BB962C8B-B14F-4D97-AF65-F5344CB8AC3E}">
        <p14:creationId xmlns:p14="http://schemas.microsoft.com/office/powerpoint/2010/main" val="2905295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785</TotalTime>
  <Words>157</Words>
  <Application>Microsoft Office PowerPoint</Application>
  <PresentationFormat>A4 Paper (210x297 mm)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118</cp:revision>
  <dcterms:created xsi:type="dcterms:W3CDTF">2018-10-22T06:51:49Z</dcterms:created>
  <dcterms:modified xsi:type="dcterms:W3CDTF">2021-05-31T22:05:03Z</dcterms:modified>
</cp:coreProperties>
</file>